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B1115D-2444-4B78-8E8B-E8CA77DE0ED4}" type="datetimeFigureOut">
              <a:rPr lang="en-US" smtClean="0"/>
              <a:t>16-Apr-20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00CBF4-B918-462C-A7E8-1C2D07BB2147}" type="slidenum">
              <a:rPr lang="en-US" smtClean="0"/>
              <a:t>‹#›</a:t>
            </a:fld>
            <a:endParaRPr lang="en-US"/>
          </a:p>
        </p:txBody>
      </p:sp>
    </p:spTree>
    <p:extLst>
      <p:ext uri="{BB962C8B-B14F-4D97-AF65-F5344CB8AC3E}">
        <p14:creationId xmlns:p14="http://schemas.microsoft.com/office/powerpoint/2010/main" val="197949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2A946665-5DC2-4CB8-A16B-18693201A683}" type="datetime1">
              <a:rPr lang="en-US" smtClean="0"/>
              <a:t>16-Apr-20</a:t>
            </a:fld>
            <a:endParaRPr lang="en-US"/>
          </a:p>
        </p:txBody>
      </p:sp>
      <p:sp>
        <p:nvSpPr>
          <p:cNvPr id="5" name="Footer Placeholder 4"/>
          <p:cNvSpPr>
            <a:spLocks noGrp="1"/>
          </p:cNvSpPr>
          <p:nvPr>
            <p:ph type="ftr" sz="quarter" idx="11"/>
          </p:nvPr>
        </p:nvSpPr>
        <p:spPr>
          <a:xfrm>
            <a:off x="1174044" y="5357592"/>
            <a:ext cx="5034845" cy="365125"/>
          </a:xfrm>
        </p:spPr>
        <p:txBody>
          <a:bodyPr/>
          <a:lstStyle/>
          <a:p>
            <a:r>
              <a:rPr lang="sr-Cyrl-RS" smtClean="0"/>
              <a:t>16.04    Математика </a:t>
            </a:r>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5A80F4B3-F965-4910-9128-E27B7E1E377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830728-0A55-4921-820A-B5217444E9C0}" type="datetime1">
              <a:rPr lang="en-US" smtClean="0"/>
              <a:t>16-Apr-20</a:t>
            </a:fld>
            <a:endParaRPr lang="en-US"/>
          </a:p>
        </p:txBody>
      </p:sp>
      <p:sp>
        <p:nvSpPr>
          <p:cNvPr id="5" name="Footer Placeholder 4"/>
          <p:cNvSpPr>
            <a:spLocks noGrp="1"/>
          </p:cNvSpPr>
          <p:nvPr>
            <p:ph type="ftr" sz="quarter" idx="11"/>
          </p:nvPr>
        </p:nvSpPr>
        <p:spPr/>
        <p:txBody>
          <a:bodyPr/>
          <a:lstStyle/>
          <a:p>
            <a:r>
              <a:rPr lang="sr-Cyrl-RS" smtClean="0"/>
              <a:t>16.04    Математика </a:t>
            </a:r>
            <a:endParaRPr lang="en-US"/>
          </a:p>
        </p:txBody>
      </p:sp>
      <p:sp>
        <p:nvSpPr>
          <p:cNvPr id="6" name="Slide Number Placeholder 5"/>
          <p:cNvSpPr>
            <a:spLocks noGrp="1"/>
          </p:cNvSpPr>
          <p:nvPr>
            <p:ph type="sldNum" sz="quarter" idx="12"/>
          </p:nvPr>
        </p:nvSpPr>
        <p:spPr/>
        <p:txBody>
          <a:bodyPr/>
          <a:lstStyle/>
          <a:p>
            <a:fld id="{5A80F4B3-F965-4910-9128-E27B7E1E37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D186F9-F044-441A-914D-B26A85408CB1}" type="datetime1">
              <a:rPr lang="en-US" smtClean="0"/>
              <a:t>16-Apr-20</a:t>
            </a:fld>
            <a:endParaRPr lang="en-US"/>
          </a:p>
        </p:txBody>
      </p:sp>
      <p:sp>
        <p:nvSpPr>
          <p:cNvPr id="5" name="Footer Placeholder 4"/>
          <p:cNvSpPr>
            <a:spLocks noGrp="1"/>
          </p:cNvSpPr>
          <p:nvPr>
            <p:ph type="ftr" sz="quarter" idx="11"/>
          </p:nvPr>
        </p:nvSpPr>
        <p:spPr/>
        <p:txBody>
          <a:bodyPr/>
          <a:lstStyle/>
          <a:p>
            <a:r>
              <a:rPr lang="sr-Cyrl-RS" smtClean="0"/>
              <a:t>16.04    Математика </a:t>
            </a:r>
            <a:endParaRPr lang="en-US"/>
          </a:p>
        </p:txBody>
      </p:sp>
      <p:sp>
        <p:nvSpPr>
          <p:cNvPr id="6" name="Slide Number Placeholder 5"/>
          <p:cNvSpPr>
            <a:spLocks noGrp="1"/>
          </p:cNvSpPr>
          <p:nvPr>
            <p:ph type="sldNum" sz="quarter" idx="12"/>
          </p:nvPr>
        </p:nvSpPr>
        <p:spPr/>
        <p:txBody>
          <a:bodyPr/>
          <a:lstStyle/>
          <a:p>
            <a:fld id="{5A80F4B3-F965-4910-9128-E27B7E1E37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EB9274-806B-44FE-B7FD-1464D67F165A}" type="datetime1">
              <a:rPr lang="en-US" smtClean="0"/>
              <a:t>16-Apr-20</a:t>
            </a:fld>
            <a:endParaRPr lang="en-US"/>
          </a:p>
        </p:txBody>
      </p:sp>
      <p:sp>
        <p:nvSpPr>
          <p:cNvPr id="5" name="Footer Placeholder 4"/>
          <p:cNvSpPr>
            <a:spLocks noGrp="1"/>
          </p:cNvSpPr>
          <p:nvPr>
            <p:ph type="ftr" sz="quarter" idx="11"/>
          </p:nvPr>
        </p:nvSpPr>
        <p:spPr/>
        <p:txBody>
          <a:bodyPr/>
          <a:lstStyle/>
          <a:p>
            <a:r>
              <a:rPr lang="sr-Cyrl-RS" smtClean="0"/>
              <a:t>16.04    Математика </a:t>
            </a:r>
            <a:endParaRPr lang="en-US"/>
          </a:p>
        </p:txBody>
      </p:sp>
      <p:sp>
        <p:nvSpPr>
          <p:cNvPr id="6" name="Slide Number Placeholder 5"/>
          <p:cNvSpPr>
            <a:spLocks noGrp="1"/>
          </p:cNvSpPr>
          <p:nvPr>
            <p:ph type="sldNum" sz="quarter" idx="12"/>
          </p:nvPr>
        </p:nvSpPr>
        <p:spPr/>
        <p:txBody>
          <a:bodyPr/>
          <a:lstStyle/>
          <a:p>
            <a:fld id="{5A80F4B3-F965-4910-9128-E27B7E1E377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2F9C01-3015-4B8F-BE45-35D263A25199}" type="datetime1">
              <a:rPr lang="en-US" smtClean="0"/>
              <a:t>16-Apr-20</a:t>
            </a:fld>
            <a:endParaRPr lang="en-US"/>
          </a:p>
        </p:txBody>
      </p:sp>
      <p:sp>
        <p:nvSpPr>
          <p:cNvPr id="5" name="Footer Placeholder 4"/>
          <p:cNvSpPr>
            <a:spLocks noGrp="1"/>
          </p:cNvSpPr>
          <p:nvPr>
            <p:ph type="ftr" sz="quarter" idx="11"/>
          </p:nvPr>
        </p:nvSpPr>
        <p:spPr/>
        <p:txBody>
          <a:bodyPr/>
          <a:lstStyle/>
          <a:p>
            <a:r>
              <a:rPr lang="sr-Cyrl-RS" smtClean="0"/>
              <a:t>16.04    Математика </a:t>
            </a:r>
            <a:endParaRPr lang="en-US"/>
          </a:p>
        </p:txBody>
      </p:sp>
      <p:sp>
        <p:nvSpPr>
          <p:cNvPr id="6" name="Slide Number Placeholder 5"/>
          <p:cNvSpPr>
            <a:spLocks noGrp="1"/>
          </p:cNvSpPr>
          <p:nvPr>
            <p:ph type="sldNum" sz="quarter" idx="12"/>
          </p:nvPr>
        </p:nvSpPr>
        <p:spPr/>
        <p:txBody>
          <a:bodyPr/>
          <a:lstStyle/>
          <a:p>
            <a:fld id="{5A80F4B3-F965-4910-9128-E27B7E1E377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160B1AC-4DB9-498C-A6DA-B3031B922E34}" type="datetime1">
              <a:rPr lang="en-US" smtClean="0"/>
              <a:t>16-Apr-20</a:t>
            </a:fld>
            <a:endParaRPr lang="en-US"/>
          </a:p>
        </p:txBody>
      </p:sp>
      <p:sp>
        <p:nvSpPr>
          <p:cNvPr id="6" name="Footer Placeholder 5"/>
          <p:cNvSpPr>
            <a:spLocks noGrp="1"/>
          </p:cNvSpPr>
          <p:nvPr>
            <p:ph type="ftr" sz="quarter" idx="11"/>
          </p:nvPr>
        </p:nvSpPr>
        <p:spPr/>
        <p:txBody>
          <a:bodyPr/>
          <a:lstStyle/>
          <a:p>
            <a:r>
              <a:rPr lang="sr-Cyrl-RS" smtClean="0"/>
              <a:t>16.04    Математика </a:t>
            </a:r>
            <a:endParaRPr lang="en-US"/>
          </a:p>
        </p:txBody>
      </p:sp>
      <p:sp>
        <p:nvSpPr>
          <p:cNvPr id="7" name="Slide Number Placeholder 6"/>
          <p:cNvSpPr>
            <a:spLocks noGrp="1"/>
          </p:cNvSpPr>
          <p:nvPr>
            <p:ph type="sldNum" sz="quarter" idx="12"/>
          </p:nvPr>
        </p:nvSpPr>
        <p:spPr/>
        <p:txBody>
          <a:bodyPr/>
          <a:lstStyle/>
          <a:p>
            <a:fld id="{5A80F4B3-F965-4910-9128-E27B7E1E3770}"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F6AA5F2-19D6-4751-B2F0-EF8B90E6FE0E}" type="datetime1">
              <a:rPr lang="en-US" smtClean="0"/>
              <a:t>16-Apr-20</a:t>
            </a:fld>
            <a:endParaRPr lang="en-US"/>
          </a:p>
        </p:txBody>
      </p:sp>
      <p:sp>
        <p:nvSpPr>
          <p:cNvPr id="8" name="Footer Placeholder 7"/>
          <p:cNvSpPr>
            <a:spLocks noGrp="1"/>
          </p:cNvSpPr>
          <p:nvPr>
            <p:ph type="ftr" sz="quarter" idx="11"/>
          </p:nvPr>
        </p:nvSpPr>
        <p:spPr/>
        <p:txBody>
          <a:bodyPr/>
          <a:lstStyle/>
          <a:p>
            <a:r>
              <a:rPr lang="sr-Cyrl-RS" smtClean="0"/>
              <a:t>16.04    Математика </a:t>
            </a:r>
            <a:endParaRPr lang="en-US"/>
          </a:p>
        </p:txBody>
      </p:sp>
      <p:sp>
        <p:nvSpPr>
          <p:cNvPr id="9" name="Slide Number Placeholder 8"/>
          <p:cNvSpPr>
            <a:spLocks noGrp="1"/>
          </p:cNvSpPr>
          <p:nvPr>
            <p:ph type="sldNum" sz="quarter" idx="12"/>
          </p:nvPr>
        </p:nvSpPr>
        <p:spPr/>
        <p:txBody>
          <a:bodyPr/>
          <a:lstStyle/>
          <a:p>
            <a:fld id="{5A80F4B3-F965-4910-9128-E27B7E1E3770}"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53F983-AB0D-4889-BD25-BF066C2B0341}" type="datetime1">
              <a:rPr lang="en-US" smtClean="0"/>
              <a:t>16-Apr-20</a:t>
            </a:fld>
            <a:endParaRPr lang="en-US"/>
          </a:p>
        </p:txBody>
      </p:sp>
      <p:sp>
        <p:nvSpPr>
          <p:cNvPr id="4" name="Footer Placeholder 3"/>
          <p:cNvSpPr>
            <a:spLocks noGrp="1"/>
          </p:cNvSpPr>
          <p:nvPr>
            <p:ph type="ftr" sz="quarter" idx="11"/>
          </p:nvPr>
        </p:nvSpPr>
        <p:spPr/>
        <p:txBody>
          <a:bodyPr/>
          <a:lstStyle/>
          <a:p>
            <a:r>
              <a:rPr lang="sr-Cyrl-RS" smtClean="0"/>
              <a:t>16.04    Математика </a:t>
            </a:r>
            <a:endParaRPr lang="en-US"/>
          </a:p>
        </p:txBody>
      </p:sp>
      <p:sp>
        <p:nvSpPr>
          <p:cNvPr id="5" name="Slide Number Placeholder 4"/>
          <p:cNvSpPr>
            <a:spLocks noGrp="1"/>
          </p:cNvSpPr>
          <p:nvPr>
            <p:ph type="sldNum" sz="quarter" idx="12"/>
          </p:nvPr>
        </p:nvSpPr>
        <p:spPr/>
        <p:txBody>
          <a:bodyPr/>
          <a:lstStyle/>
          <a:p>
            <a:fld id="{5A80F4B3-F965-4910-9128-E27B7E1E377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81269D-7644-439F-8825-6003C0CBC811}" type="datetime1">
              <a:rPr lang="en-US" smtClean="0"/>
              <a:t>16-Apr-20</a:t>
            </a:fld>
            <a:endParaRPr lang="en-US"/>
          </a:p>
        </p:txBody>
      </p:sp>
      <p:sp>
        <p:nvSpPr>
          <p:cNvPr id="3" name="Footer Placeholder 2"/>
          <p:cNvSpPr>
            <a:spLocks noGrp="1"/>
          </p:cNvSpPr>
          <p:nvPr>
            <p:ph type="ftr" sz="quarter" idx="11"/>
          </p:nvPr>
        </p:nvSpPr>
        <p:spPr/>
        <p:txBody>
          <a:bodyPr/>
          <a:lstStyle/>
          <a:p>
            <a:r>
              <a:rPr lang="sr-Cyrl-RS" smtClean="0"/>
              <a:t>16.04    Математика </a:t>
            </a:r>
            <a:endParaRPr lang="en-US"/>
          </a:p>
        </p:txBody>
      </p:sp>
      <p:sp>
        <p:nvSpPr>
          <p:cNvPr id="4" name="Slide Number Placeholder 3"/>
          <p:cNvSpPr>
            <a:spLocks noGrp="1"/>
          </p:cNvSpPr>
          <p:nvPr>
            <p:ph type="sldNum" sz="quarter" idx="12"/>
          </p:nvPr>
        </p:nvSpPr>
        <p:spPr/>
        <p:txBody>
          <a:bodyPr/>
          <a:lstStyle/>
          <a:p>
            <a:fld id="{5A80F4B3-F965-4910-9128-E27B7E1E37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51BC5841-1607-450A-8AA0-6D078A163211}" type="datetime1">
              <a:rPr lang="en-US" smtClean="0"/>
              <a:t>16-Apr-20</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r>
              <a:rPr lang="sr-Cyrl-RS" smtClean="0"/>
              <a:t>16.04    Математика </a:t>
            </a:r>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5A80F4B3-F965-4910-9128-E27B7E1E377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83C69DF5-A5BE-4CFD-B480-42C193ECE2D2}" type="datetime1">
              <a:rPr lang="en-US" smtClean="0"/>
              <a:t>16-Apr-20</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r>
              <a:rPr lang="sr-Cyrl-RS" smtClean="0"/>
              <a:t>16.04    Математика </a:t>
            </a:r>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5A80F4B3-F965-4910-9128-E27B7E1E377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F49E4A3D-E16B-40C9-9D2B-A4596D9788DA}" type="datetime1">
              <a:rPr lang="en-US" smtClean="0"/>
              <a:t>16-Apr-20</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r>
              <a:rPr lang="sr-Cyrl-RS" smtClean="0"/>
              <a:t>16.04    Математика </a:t>
            </a:r>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5A80F4B3-F965-4910-9128-E27B7E1E377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7201" y="1794935"/>
            <a:ext cx="5587999" cy="1405465"/>
          </a:xfrm>
        </p:spPr>
        <p:txBody>
          <a:bodyPr>
            <a:normAutofit fontScale="90000"/>
          </a:bodyPr>
          <a:lstStyle/>
          <a:p>
            <a:r>
              <a:rPr lang="sr-Cyrl-RS" dirty="0"/>
              <a:t>Дељење децималних </a:t>
            </a:r>
            <a:r>
              <a:rPr lang="sr-Cyrl-RS" dirty="0" smtClean="0"/>
              <a:t>бројева</a:t>
            </a:r>
            <a:r>
              <a:rPr lang="en-US" dirty="0" smtClean="0"/>
              <a:t/>
            </a:r>
            <a:br>
              <a:rPr lang="en-US" dirty="0" smtClean="0"/>
            </a:br>
            <a:r>
              <a:rPr lang="sr-Cyrl-RS" dirty="0" smtClean="0"/>
              <a:t>утврђивање</a:t>
            </a:r>
            <a:endParaRPr lang="en-US" dirty="0"/>
          </a:p>
        </p:txBody>
      </p:sp>
      <p:sp>
        <p:nvSpPr>
          <p:cNvPr id="5" name="Plus 4"/>
          <p:cNvSpPr/>
          <p:nvPr/>
        </p:nvSpPr>
        <p:spPr>
          <a:xfrm>
            <a:off x="1295400" y="4267200"/>
            <a:ext cx="1371600" cy="11430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sp>
        <p:nvSpPr>
          <p:cNvPr id="6" name="Not Equal 5"/>
          <p:cNvSpPr/>
          <p:nvPr/>
        </p:nvSpPr>
        <p:spPr>
          <a:xfrm>
            <a:off x="6477000" y="3657600"/>
            <a:ext cx="1371600" cy="762000"/>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vision 6"/>
          <p:cNvSpPr/>
          <p:nvPr/>
        </p:nvSpPr>
        <p:spPr>
          <a:xfrm>
            <a:off x="5029200" y="4897582"/>
            <a:ext cx="1828800" cy="762000"/>
          </a:xfrm>
          <a:prstGeom prst="mathDivid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Multiply 7"/>
          <p:cNvSpPr/>
          <p:nvPr/>
        </p:nvSpPr>
        <p:spPr>
          <a:xfrm>
            <a:off x="3657600" y="3657600"/>
            <a:ext cx="1219200" cy="9906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ooter Placeholder 8"/>
          <p:cNvSpPr>
            <a:spLocks noGrp="1"/>
          </p:cNvSpPr>
          <p:nvPr>
            <p:ph type="ftr" sz="quarter" idx="11"/>
          </p:nvPr>
        </p:nvSpPr>
        <p:spPr/>
        <p:txBody>
          <a:bodyPr/>
          <a:lstStyle/>
          <a:p>
            <a:r>
              <a:rPr lang="sr-Cyrl-RS" smtClean="0"/>
              <a:t>16.04    Математика </a:t>
            </a:r>
            <a:endParaRPr lang="en-US"/>
          </a:p>
        </p:txBody>
      </p:sp>
      <p:sp>
        <p:nvSpPr>
          <p:cNvPr id="10" name="Slide Number Placeholder 9"/>
          <p:cNvSpPr>
            <a:spLocks noGrp="1"/>
          </p:cNvSpPr>
          <p:nvPr>
            <p:ph type="sldNum" sz="quarter" idx="12"/>
          </p:nvPr>
        </p:nvSpPr>
        <p:spPr/>
        <p:txBody>
          <a:bodyPr/>
          <a:lstStyle/>
          <a:p>
            <a:fld id="{5A80F4B3-F965-4910-9128-E27B7E1E3770}" type="slidenum">
              <a:rPr lang="en-US" smtClean="0"/>
              <a:t>1</a:t>
            </a:fld>
            <a:endParaRPr lang="en-US"/>
          </a:p>
        </p:txBody>
      </p:sp>
    </p:spTree>
    <p:extLst>
      <p:ext uri="{BB962C8B-B14F-4D97-AF65-F5344CB8AC3E}">
        <p14:creationId xmlns:p14="http://schemas.microsoft.com/office/powerpoint/2010/main" val="2882720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838200"/>
            <a:ext cx="7162800" cy="5029200"/>
          </a:xfrm>
        </p:spPr>
        <p:txBody>
          <a:bodyPr/>
          <a:lstStyle/>
          <a:p>
            <a:r>
              <a:rPr lang="sr-Cyrl-RS" dirty="0" smtClean="0"/>
              <a:t>На данашњем часу ћемо провежбати децималне бројеве, које смо обрађивали претходни час.</a:t>
            </a:r>
          </a:p>
          <a:p>
            <a:endParaRPr lang="sr-Cyrl-RS" dirty="0" smtClean="0"/>
          </a:p>
          <a:p>
            <a:r>
              <a:rPr lang="sr-Cyrl-RS" dirty="0" smtClean="0"/>
              <a:t>Да се подсетимо - </a:t>
            </a:r>
            <a:r>
              <a:rPr lang="sr-Cyrl-RS" i="1" dirty="0">
                <a:solidFill>
                  <a:schemeClr val="accent1">
                    <a:lumMod val="75000"/>
                  </a:schemeClr>
                </a:solidFill>
              </a:rPr>
              <a:t>Дељење два разломка дата у децималном запису увек сводимо на дељење децималног броја природним бројем, множењем и дељеника и делиоца одговарајућом декадном јединицом (оном која има онолико нула колико делилац има децимала).</a:t>
            </a:r>
          </a:p>
          <a:p>
            <a:endParaRPr lang="en-US" dirty="0"/>
          </a:p>
        </p:txBody>
      </p:sp>
      <p:sp>
        <p:nvSpPr>
          <p:cNvPr id="4" name="Footer Placeholder 3"/>
          <p:cNvSpPr>
            <a:spLocks noGrp="1"/>
          </p:cNvSpPr>
          <p:nvPr>
            <p:ph type="ftr" sz="quarter" idx="11"/>
          </p:nvPr>
        </p:nvSpPr>
        <p:spPr/>
        <p:txBody>
          <a:bodyPr/>
          <a:lstStyle/>
          <a:p>
            <a:r>
              <a:rPr lang="sr-Cyrl-RS" smtClean="0"/>
              <a:t>16.04    Математика </a:t>
            </a:r>
            <a:endParaRPr lang="en-US"/>
          </a:p>
        </p:txBody>
      </p:sp>
      <p:sp>
        <p:nvSpPr>
          <p:cNvPr id="5" name="Slide Number Placeholder 4"/>
          <p:cNvSpPr>
            <a:spLocks noGrp="1"/>
          </p:cNvSpPr>
          <p:nvPr>
            <p:ph type="sldNum" sz="quarter" idx="12"/>
          </p:nvPr>
        </p:nvSpPr>
        <p:spPr/>
        <p:txBody>
          <a:bodyPr/>
          <a:lstStyle/>
          <a:p>
            <a:fld id="{5A80F4B3-F965-4910-9128-E27B7E1E3770}" type="slidenum">
              <a:rPr lang="en-US" smtClean="0"/>
              <a:t>2</a:t>
            </a:fld>
            <a:endParaRPr lang="en-US"/>
          </a:p>
        </p:txBody>
      </p:sp>
    </p:spTree>
    <p:extLst>
      <p:ext uri="{BB962C8B-B14F-4D97-AF65-F5344CB8AC3E}">
        <p14:creationId xmlns:p14="http://schemas.microsoft.com/office/powerpoint/2010/main" val="455559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762000"/>
            <a:ext cx="7162800" cy="5029199"/>
          </a:xfrm>
        </p:spPr>
        <p:txBody>
          <a:bodyPr/>
          <a:lstStyle/>
          <a:p>
            <a:r>
              <a:rPr lang="sr-Cyrl-RS" dirty="0" smtClean="0"/>
              <a:t>1. Израчунај (поступно):</a:t>
            </a:r>
          </a:p>
          <a:p>
            <a:endParaRPr lang="sr-Cyrl-RS" dirty="0" smtClean="0"/>
          </a:p>
          <a:p>
            <a:pPr marL="457200" indent="-457200">
              <a:buFont typeface="+mj-lt"/>
              <a:buAutoNum type="alphaLcParenR"/>
            </a:pPr>
            <a:r>
              <a:rPr lang="sr-Cyrl-RS" dirty="0" smtClean="0"/>
              <a:t>9,38 : 0,5 =</a:t>
            </a:r>
          </a:p>
          <a:p>
            <a:pPr marL="457200" indent="-457200">
              <a:buFont typeface="+mj-lt"/>
              <a:buAutoNum type="alphaLcParenR"/>
            </a:pPr>
            <a:endParaRPr lang="sr-Cyrl-RS" dirty="0"/>
          </a:p>
          <a:p>
            <a:pPr marL="457200" indent="-457200">
              <a:buFont typeface="+mj-lt"/>
              <a:buAutoNum type="alphaLcParenR"/>
            </a:pPr>
            <a:r>
              <a:rPr lang="sr-Cyrl-RS" dirty="0" smtClean="0"/>
              <a:t>6,6 : 1,1 =</a:t>
            </a:r>
          </a:p>
          <a:p>
            <a:pPr marL="457200" indent="-457200">
              <a:buFont typeface="+mj-lt"/>
              <a:buAutoNum type="alphaLcParenR"/>
            </a:pPr>
            <a:endParaRPr lang="sr-Cyrl-RS" dirty="0"/>
          </a:p>
          <a:p>
            <a:pPr marL="457200" indent="-457200">
              <a:buFont typeface="+mj-lt"/>
              <a:buAutoNum type="alphaLcParenR"/>
            </a:pPr>
            <a:r>
              <a:rPr lang="sr-Cyrl-RS" dirty="0" smtClean="0"/>
              <a:t>35 : 0,128 =</a:t>
            </a:r>
          </a:p>
          <a:p>
            <a:pPr marL="457200" indent="-457200">
              <a:buFont typeface="+mj-lt"/>
              <a:buAutoNum type="alphaLcParenR"/>
            </a:pPr>
            <a:endParaRPr lang="sr-Cyrl-RS" dirty="0"/>
          </a:p>
          <a:p>
            <a:pPr marL="0" indent="0">
              <a:buNone/>
            </a:pPr>
            <a:endParaRPr lang="sr-Cyrl-RS" dirty="0" smtClean="0"/>
          </a:p>
          <a:p>
            <a:pPr marL="457200" indent="-457200">
              <a:buFont typeface="+mj-lt"/>
              <a:buAutoNum type="alphaLcParenR"/>
            </a:pPr>
            <a:endParaRPr lang="sr-Cyrl-RS" dirty="0"/>
          </a:p>
          <a:p>
            <a:pPr marL="457200" indent="-457200">
              <a:buFont typeface="+mj-lt"/>
              <a:buAutoNum type="alphaLcParenR"/>
            </a:pPr>
            <a:endParaRPr lang="en-US" dirty="0"/>
          </a:p>
        </p:txBody>
      </p:sp>
      <p:sp>
        <p:nvSpPr>
          <p:cNvPr id="4" name="Footer Placeholder 3"/>
          <p:cNvSpPr>
            <a:spLocks noGrp="1"/>
          </p:cNvSpPr>
          <p:nvPr>
            <p:ph type="ftr" sz="quarter" idx="11"/>
          </p:nvPr>
        </p:nvSpPr>
        <p:spPr/>
        <p:txBody>
          <a:bodyPr/>
          <a:lstStyle/>
          <a:p>
            <a:r>
              <a:rPr lang="sr-Cyrl-RS" smtClean="0"/>
              <a:t>16.04    Математика </a:t>
            </a:r>
            <a:endParaRPr lang="en-US"/>
          </a:p>
        </p:txBody>
      </p:sp>
      <p:sp>
        <p:nvSpPr>
          <p:cNvPr id="5" name="Slide Number Placeholder 4"/>
          <p:cNvSpPr>
            <a:spLocks noGrp="1"/>
          </p:cNvSpPr>
          <p:nvPr>
            <p:ph type="sldNum" sz="quarter" idx="12"/>
          </p:nvPr>
        </p:nvSpPr>
        <p:spPr/>
        <p:txBody>
          <a:bodyPr/>
          <a:lstStyle/>
          <a:p>
            <a:fld id="{5A80F4B3-F965-4910-9128-E27B7E1E3770}" type="slidenum">
              <a:rPr lang="en-US" smtClean="0"/>
              <a:t>3</a:t>
            </a:fld>
            <a:endParaRPr lang="en-US"/>
          </a:p>
        </p:txBody>
      </p:sp>
      <p:sp>
        <p:nvSpPr>
          <p:cNvPr id="6" name="Right Arrow 5"/>
          <p:cNvSpPr/>
          <p:nvPr/>
        </p:nvSpPr>
        <p:spPr>
          <a:xfrm>
            <a:off x="1905000" y="4876800"/>
            <a:ext cx="22860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847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533400"/>
            <a:ext cx="7239000" cy="5334000"/>
          </a:xfrm>
        </p:spPr>
        <p:txBody>
          <a:bodyPr/>
          <a:lstStyle/>
          <a:p>
            <a:r>
              <a:rPr lang="sr-Cyrl-RS" b="1" dirty="0" smtClean="0"/>
              <a:t>Напомена:  </a:t>
            </a:r>
            <a:r>
              <a:rPr lang="sr-Cyrl-RS" dirty="0" smtClean="0">
                <a:solidFill>
                  <a:srgbClr val="92D050"/>
                </a:solidFill>
                <a:effectLst>
                  <a:outerShdw blurRad="38100" dist="38100" dir="2700000" algn="tl">
                    <a:srgbClr val="000000">
                      <a:alpha val="43137"/>
                    </a:srgbClr>
                  </a:outerShdw>
                </a:effectLst>
              </a:rPr>
              <a:t>Количник се не мења када се и дељеник и делилац помноже истим природним бројева.</a:t>
            </a:r>
          </a:p>
          <a:p>
            <a:endParaRPr lang="sr-Cyrl-RS" dirty="0"/>
          </a:p>
          <a:p>
            <a:r>
              <a:rPr lang="sr-Cyrl-RS" dirty="0" smtClean="0"/>
              <a:t>2. Израчунај (на лакши начин користећи претходну напомену):</a:t>
            </a:r>
          </a:p>
          <a:p>
            <a:endParaRPr lang="sr-Cyrl-RS" dirty="0"/>
          </a:p>
          <a:p>
            <a:pPr marL="514350" indent="-514350">
              <a:buFont typeface="+mj-lt"/>
              <a:buAutoNum type="alphaLcPeriod"/>
            </a:pPr>
            <a:r>
              <a:rPr lang="sr-Cyrl-RS" dirty="0" smtClean="0"/>
              <a:t>13,92 : 4,8 =</a:t>
            </a:r>
          </a:p>
          <a:p>
            <a:pPr marL="514350" indent="-514350">
              <a:buFont typeface="+mj-lt"/>
              <a:buAutoNum type="alphaLcPeriod"/>
            </a:pPr>
            <a:endParaRPr lang="sr-Cyrl-RS" dirty="0" smtClean="0"/>
          </a:p>
          <a:p>
            <a:pPr marL="514350" indent="-514350">
              <a:buFont typeface="+mj-lt"/>
              <a:buAutoNum type="alphaLcPeriod"/>
            </a:pPr>
            <a:r>
              <a:rPr lang="sr-Cyrl-RS" dirty="0" smtClean="0"/>
              <a:t>1,9 : 0,2  =</a:t>
            </a:r>
          </a:p>
          <a:p>
            <a:pPr marL="514350" indent="-514350">
              <a:buFont typeface="+mj-lt"/>
              <a:buAutoNum type="alphaLcPeriod"/>
            </a:pPr>
            <a:endParaRPr lang="sr-Cyrl-RS" dirty="0" smtClean="0"/>
          </a:p>
          <a:p>
            <a:pPr marL="514350" indent="-514350">
              <a:buFont typeface="+mj-lt"/>
              <a:buAutoNum type="alphaLcPeriod"/>
            </a:pPr>
            <a:r>
              <a:rPr lang="sr-Cyrl-RS" dirty="0" smtClean="0"/>
              <a:t>0,782 :  0,17 =</a:t>
            </a:r>
          </a:p>
          <a:p>
            <a:endParaRPr lang="en-US" dirty="0"/>
          </a:p>
        </p:txBody>
      </p:sp>
      <p:sp>
        <p:nvSpPr>
          <p:cNvPr id="4" name="Footer Placeholder 3"/>
          <p:cNvSpPr>
            <a:spLocks noGrp="1"/>
          </p:cNvSpPr>
          <p:nvPr>
            <p:ph type="ftr" sz="quarter" idx="11"/>
          </p:nvPr>
        </p:nvSpPr>
        <p:spPr/>
        <p:txBody>
          <a:bodyPr/>
          <a:lstStyle/>
          <a:p>
            <a:r>
              <a:rPr lang="sr-Cyrl-RS" smtClean="0"/>
              <a:t>16.04    Математика </a:t>
            </a:r>
            <a:endParaRPr lang="en-US"/>
          </a:p>
        </p:txBody>
      </p:sp>
      <p:sp>
        <p:nvSpPr>
          <p:cNvPr id="5" name="Slide Number Placeholder 4"/>
          <p:cNvSpPr>
            <a:spLocks noGrp="1"/>
          </p:cNvSpPr>
          <p:nvPr>
            <p:ph type="sldNum" sz="quarter" idx="12"/>
          </p:nvPr>
        </p:nvSpPr>
        <p:spPr/>
        <p:txBody>
          <a:bodyPr/>
          <a:lstStyle/>
          <a:p>
            <a:fld id="{5A80F4B3-F965-4910-9128-E27B7E1E3770}" type="slidenum">
              <a:rPr lang="en-US" smtClean="0"/>
              <a:t>4</a:t>
            </a:fld>
            <a:endParaRPr lang="en-US"/>
          </a:p>
        </p:txBody>
      </p:sp>
    </p:spTree>
    <p:extLst>
      <p:ext uri="{BB962C8B-B14F-4D97-AF65-F5344CB8AC3E}">
        <p14:creationId xmlns:p14="http://schemas.microsoft.com/office/powerpoint/2010/main" val="3005292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8200"/>
            <a:ext cx="7086600" cy="5105399"/>
          </a:xfrm>
        </p:spPr>
        <p:txBody>
          <a:bodyPr/>
          <a:lstStyle/>
          <a:p>
            <a:r>
              <a:rPr lang="sr-Cyrl-RS" sz="2000" i="1" dirty="0" smtClean="0">
                <a:effectLst>
                  <a:outerShdw blurRad="38100" dist="38100" dir="2700000" algn="tl">
                    <a:srgbClr val="000000">
                      <a:alpha val="43137"/>
                    </a:srgbClr>
                  </a:outerShdw>
                </a:effectLst>
              </a:rPr>
              <a:t>Драги петаци проведите лепо предстојећи празник, будите са својима и наравно код куће! Наставнице су се договориле да вас не оптерећују, тако да ће на следећем слајду бити решења претходних задатака које имате да провежбате, нема потребе да шаљете, већ се лепо одморите до уторка, када поновоо настављамо са нашом наставом на даљину. </a:t>
            </a:r>
            <a:r>
              <a:rPr lang="sr-Cyrl-RS" dirty="0" smtClean="0">
                <a:sym typeface="Wingdings" pitchFamily="2" charset="2"/>
              </a:rPr>
              <a:t></a:t>
            </a:r>
          </a:p>
          <a:p>
            <a:endParaRPr lang="sr-Cyrl-RS" dirty="0" smtClean="0">
              <a:sym typeface="Wingdings" pitchFamily="2" charset="2"/>
            </a:endParaRPr>
          </a:p>
          <a:p>
            <a:r>
              <a:rPr lang="sr-Cyrl-RS" sz="2000" i="1" dirty="0">
                <a:effectLst>
                  <a:outerShdw blurRad="38100" dist="38100" dir="2700000" algn="tl">
                    <a:srgbClr val="000000">
                      <a:alpha val="43137"/>
                    </a:srgbClr>
                  </a:outerShdw>
                </a:effectLst>
                <a:sym typeface="Wingdings" pitchFamily="2" charset="2"/>
              </a:rPr>
              <a:t>За све који </a:t>
            </a:r>
          </a:p>
          <a:p>
            <a:r>
              <a:rPr lang="sr-Cyrl-RS" sz="2000" i="1" dirty="0">
                <a:effectLst>
                  <a:outerShdw blurRad="38100" dist="38100" dir="2700000" algn="tl">
                    <a:srgbClr val="000000">
                      <a:alpha val="43137"/>
                    </a:srgbClr>
                  </a:outerShdw>
                </a:effectLst>
                <a:sym typeface="Wingdings" pitchFamily="2" charset="2"/>
              </a:rPr>
              <a:t>п</a:t>
            </a:r>
            <a:r>
              <a:rPr lang="sr-Cyrl-RS" sz="2000" i="1" dirty="0">
                <a:effectLst>
                  <a:outerShdw blurRad="38100" dist="38100" dir="2700000" algn="tl">
                    <a:srgbClr val="000000">
                      <a:alpha val="43137"/>
                    </a:srgbClr>
                  </a:outerShdw>
                </a:effectLst>
                <a:sym typeface="Wingdings" pitchFamily="2" charset="2"/>
              </a:rPr>
              <a:t>рослављају </a:t>
            </a:r>
          </a:p>
          <a:p>
            <a:r>
              <a:rPr lang="sr-Cyrl-RS" sz="2000" i="1" dirty="0">
                <a:effectLst>
                  <a:outerShdw blurRad="38100" dist="38100" dir="2700000" algn="tl">
                    <a:srgbClr val="000000">
                      <a:alpha val="43137"/>
                    </a:srgbClr>
                  </a:outerShdw>
                </a:effectLst>
                <a:sym typeface="Wingdings" pitchFamily="2" charset="2"/>
              </a:rPr>
              <a:t>п</a:t>
            </a:r>
            <a:r>
              <a:rPr lang="sr-Cyrl-RS" sz="2000" i="1" dirty="0">
                <a:effectLst>
                  <a:outerShdw blurRad="38100" dist="38100" dir="2700000" algn="tl">
                    <a:srgbClr val="000000">
                      <a:alpha val="43137"/>
                    </a:srgbClr>
                  </a:outerShdw>
                </a:effectLst>
                <a:sym typeface="Wingdings" pitchFamily="2" charset="2"/>
              </a:rPr>
              <a:t>разник  </a:t>
            </a:r>
          </a:p>
          <a:p>
            <a:endParaRPr lang="sr-Cyrl-RS" dirty="0">
              <a:sym typeface="Wingdings" pitchFamily="2" charset="2"/>
            </a:endParaRPr>
          </a:p>
          <a:p>
            <a:endParaRPr lang="en-US" dirty="0"/>
          </a:p>
        </p:txBody>
      </p:sp>
      <p:sp>
        <p:nvSpPr>
          <p:cNvPr id="4" name="Footer Placeholder 3"/>
          <p:cNvSpPr>
            <a:spLocks noGrp="1"/>
          </p:cNvSpPr>
          <p:nvPr>
            <p:ph type="ftr" sz="quarter" idx="11"/>
          </p:nvPr>
        </p:nvSpPr>
        <p:spPr/>
        <p:txBody>
          <a:bodyPr/>
          <a:lstStyle/>
          <a:p>
            <a:r>
              <a:rPr lang="sr-Cyrl-RS" smtClean="0"/>
              <a:t>16.04    Математика </a:t>
            </a:r>
            <a:endParaRPr lang="en-US"/>
          </a:p>
        </p:txBody>
      </p:sp>
      <p:sp>
        <p:nvSpPr>
          <p:cNvPr id="5" name="Slide Number Placeholder 4"/>
          <p:cNvSpPr>
            <a:spLocks noGrp="1"/>
          </p:cNvSpPr>
          <p:nvPr>
            <p:ph type="sldNum" sz="quarter" idx="12"/>
          </p:nvPr>
        </p:nvSpPr>
        <p:spPr/>
        <p:txBody>
          <a:bodyPr/>
          <a:lstStyle/>
          <a:p>
            <a:fld id="{5A80F4B3-F965-4910-9128-E27B7E1E3770}" type="slidenum">
              <a:rPr lang="en-US" smtClean="0"/>
              <a:t>5</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800" y="3352799"/>
            <a:ext cx="2964873" cy="272175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ight Arrow 6"/>
          <p:cNvSpPr/>
          <p:nvPr/>
        </p:nvSpPr>
        <p:spPr>
          <a:xfrm>
            <a:off x="2895600" y="5029200"/>
            <a:ext cx="1219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9874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762000"/>
            <a:ext cx="6781800" cy="5029200"/>
          </a:xfrm>
        </p:spPr>
        <p:txBody>
          <a:bodyPr/>
          <a:lstStyle/>
          <a:p>
            <a:r>
              <a:rPr lang="sr-Cyrl-RS" dirty="0" smtClean="0"/>
              <a:t>1.</a:t>
            </a:r>
          </a:p>
          <a:p>
            <a:pPr marL="457200" indent="-457200">
              <a:buFont typeface="+mj-lt"/>
              <a:buAutoNum type="alphaLcParenR"/>
            </a:pPr>
            <a:r>
              <a:rPr lang="sr-Cyrl-RS" dirty="0" smtClean="0"/>
              <a:t>18,76</a:t>
            </a:r>
          </a:p>
          <a:p>
            <a:pPr marL="457200" indent="-457200">
              <a:buFont typeface="+mj-lt"/>
              <a:buAutoNum type="alphaLcParenR"/>
            </a:pPr>
            <a:r>
              <a:rPr lang="sr-Cyrl-RS" dirty="0" smtClean="0"/>
              <a:t>6</a:t>
            </a:r>
          </a:p>
          <a:p>
            <a:pPr marL="457200" indent="-457200">
              <a:buFont typeface="+mj-lt"/>
              <a:buAutoNum type="alphaLcParenR"/>
            </a:pPr>
            <a:r>
              <a:rPr lang="sr-Cyrl-RS" dirty="0" smtClean="0"/>
              <a:t>273,4375</a:t>
            </a:r>
          </a:p>
          <a:p>
            <a:pPr marL="457200" indent="-457200">
              <a:buFont typeface="+mj-lt"/>
              <a:buAutoNum type="alphaLcParenR"/>
            </a:pPr>
            <a:endParaRPr lang="sr-Cyrl-RS" dirty="0"/>
          </a:p>
          <a:p>
            <a:pPr marL="457200" indent="-457200">
              <a:buFont typeface="+mj-lt"/>
              <a:buAutoNum type="alphaLcParenR"/>
            </a:pPr>
            <a:endParaRPr lang="sr-Cyrl-RS" dirty="0" smtClean="0"/>
          </a:p>
          <a:p>
            <a:r>
              <a:rPr lang="sr-Cyrl-RS" dirty="0" smtClean="0"/>
              <a:t>2.</a:t>
            </a:r>
            <a:endParaRPr lang="sr-Cyrl-RS" dirty="0"/>
          </a:p>
          <a:p>
            <a:pPr marL="457200" indent="-457200">
              <a:buFont typeface="+mj-lt"/>
              <a:buAutoNum type="alphaLcPeriod"/>
            </a:pPr>
            <a:r>
              <a:rPr lang="sr-Cyrl-RS" dirty="0" smtClean="0"/>
              <a:t>2,9</a:t>
            </a:r>
            <a:endParaRPr lang="sr-Cyrl-RS" dirty="0"/>
          </a:p>
          <a:p>
            <a:pPr marL="457200" indent="-457200">
              <a:buFont typeface="+mj-lt"/>
              <a:buAutoNum type="alphaLcPeriod"/>
            </a:pPr>
            <a:r>
              <a:rPr lang="sr-Cyrl-RS" dirty="0" smtClean="0"/>
              <a:t>9,5</a:t>
            </a:r>
            <a:endParaRPr lang="sr-Cyrl-RS" dirty="0"/>
          </a:p>
          <a:p>
            <a:pPr marL="457200" indent="-457200">
              <a:buFont typeface="+mj-lt"/>
              <a:buAutoNum type="alphaLcPeriod"/>
            </a:pPr>
            <a:r>
              <a:rPr lang="sr-Cyrl-RS" dirty="0" smtClean="0"/>
              <a:t>4,6</a:t>
            </a:r>
            <a:endParaRPr lang="sr-Cyrl-RS" dirty="0"/>
          </a:p>
          <a:p>
            <a:pPr marL="457200" indent="-457200">
              <a:buFont typeface="+mj-lt"/>
              <a:buAutoNum type="alphaLcPeriod"/>
            </a:pPr>
            <a:endParaRPr lang="sr-Cyrl-RS" dirty="0" smtClean="0"/>
          </a:p>
          <a:p>
            <a:pPr marL="457200" indent="-457200">
              <a:buFont typeface="+mj-lt"/>
              <a:buAutoNum type="alphaLcPeriod"/>
            </a:pPr>
            <a:endParaRPr lang="sr-Cyrl-RS" dirty="0" smtClean="0"/>
          </a:p>
          <a:p>
            <a:pPr marL="457200" indent="-457200">
              <a:buFont typeface="+mj-lt"/>
              <a:buAutoNum type="alphaLcPeriod"/>
            </a:pPr>
            <a:endParaRPr lang="sr-Cyrl-RS" dirty="0" smtClean="0"/>
          </a:p>
          <a:p>
            <a:pPr marL="457200" indent="-457200">
              <a:buFont typeface="+mj-lt"/>
              <a:buAutoNum type="alphaLcPeriod"/>
            </a:pPr>
            <a:endParaRPr lang="en-US" dirty="0"/>
          </a:p>
        </p:txBody>
      </p:sp>
      <p:sp>
        <p:nvSpPr>
          <p:cNvPr id="4" name="Footer Placeholder 3"/>
          <p:cNvSpPr>
            <a:spLocks noGrp="1"/>
          </p:cNvSpPr>
          <p:nvPr>
            <p:ph type="ftr" sz="quarter" idx="11"/>
          </p:nvPr>
        </p:nvSpPr>
        <p:spPr/>
        <p:txBody>
          <a:bodyPr/>
          <a:lstStyle/>
          <a:p>
            <a:r>
              <a:rPr lang="sr-Cyrl-RS" smtClean="0"/>
              <a:t>16.04    Математика </a:t>
            </a:r>
            <a:endParaRPr lang="en-US"/>
          </a:p>
        </p:txBody>
      </p:sp>
      <p:sp>
        <p:nvSpPr>
          <p:cNvPr id="5" name="Slide Number Placeholder 4"/>
          <p:cNvSpPr>
            <a:spLocks noGrp="1"/>
          </p:cNvSpPr>
          <p:nvPr>
            <p:ph type="sldNum" sz="quarter" idx="12"/>
          </p:nvPr>
        </p:nvSpPr>
        <p:spPr/>
        <p:txBody>
          <a:bodyPr/>
          <a:lstStyle/>
          <a:p>
            <a:fld id="{5A80F4B3-F965-4910-9128-E27B7E1E3770}" type="slidenum">
              <a:rPr lang="en-US" smtClean="0"/>
              <a:t>6</a:t>
            </a:fld>
            <a:endParaRPr lang="en-US"/>
          </a:p>
        </p:txBody>
      </p:sp>
    </p:spTree>
    <p:extLst>
      <p:ext uri="{BB962C8B-B14F-4D97-AF65-F5344CB8AC3E}">
        <p14:creationId xmlns:p14="http://schemas.microsoft.com/office/powerpoint/2010/main" val="31762378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44</TotalTime>
  <Words>208</Words>
  <Application>Microsoft Office PowerPoint</Application>
  <PresentationFormat>On-screen Show (4:3)</PresentationFormat>
  <Paragraphs>51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Pushpin</vt:lpstr>
      <vt:lpstr>Дељење децималних бројева утврђивање</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Дељење децималних бројева утврђивање</dc:title>
  <dc:creator>Admin</dc:creator>
  <cp:lastModifiedBy>Admin</cp:lastModifiedBy>
  <cp:revision>5</cp:revision>
  <dcterms:created xsi:type="dcterms:W3CDTF">2020-04-16T07:37:54Z</dcterms:created>
  <dcterms:modified xsi:type="dcterms:W3CDTF">2020-04-16T08:22:44Z</dcterms:modified>
</cp:coreProperties>
</file>